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A8A9A3"/>
    <a:srgbClr val="A9A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929"/>
  </p:normalViewPr>
  <p:slideViewPr>
    <p:cSldViewPr>
      <p:cViewPr varScale="1">
        <p:scale>
          <a:sx n="74" d="100"/>
          <a:sy n="74" d="100"/>
        </p:scale>
        <p:origin x="60" y="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F55CF7-43C9-9345-AC6A-3CD5B0A979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5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0" descr="beeld03_Assendelft 008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" t="17646" r="683" b="13918"/>
          <a:stretch/>
        </p:blipFill>
        <p:spPr bwMode="auto">
          <a:xfrm>
            <a:off x="286773" y="3003798"/>
            <a:ext cx="8586000" cy="18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88" b="27044"/>
          <a:stretch/>
        </p:blipFill>
        <p:spPr bwMode="auto">
          <a:xfrm>
            <a:off x="291571" y="3003798"/>
            <a:ext cx="8578676" cy="18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4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42" b="31690"/>
          <a:stretch/>
        </p:blipFill>
        <p:spPr bwMode="auto">
          <a:xfrm>
            <a:off x="291571" y="3003798"/>
            <a:ext cx="8578676" cy="18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4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244827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288000" indent="-144000">
              <a:defRPr/>
            </a:lvl4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8C8836-85B9-824F-8B2E-A1A20194586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7494"/>
            <a:ext cx="74888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0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425200" y="843558"/>
            <a:ext cx="3718800" cy="3718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75605"/>
            <a:ext cx="3960440" cy="3129409"/>
          </a:xfrm>
        </p:spPr>
        <p:txBody>
          <a:bodyPr/>
          <a:lstStyle>
            <a:lvl4pPr marL="288000" indent="-144000">
              <a:defRPr/>
            </a:lvl4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8C8836-85B9-824F-8B2E-A1A20194586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7494"/>
            <a:ext cx="74888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75606"/>
            <a:ext cx="3962400" cy="316723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 van presentatie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9D51B-7467-4F43-B8B1-0C0AD1C3500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644008" y="1275606"/>
            <a:ext cx="3962400" cy="316723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92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 di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32" y="3005259"/>
            <a:ext cx="8587680" cy="18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6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 di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717" y="3003798"/>
            <a:ext cx="8564111" cy="18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di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931790"/>
            <a:ext cx="8580120" cy="1877568"/>
          </a:xfrm>
          <a:prstGeom prst="rect">
            <a:avLst/>
          </a:prstGeom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di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931790"/>
            <a:ext cx="8580120" cy="1877568"/>
          </a:xfrm>
          <a:prstGeom prst="rect">
            <a:avLst/>
          </a:prstGeom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di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003798"/>
            <a:ext cx="8580120" cy="1877568"/>
          </a:xfrm>
          <a:prstGeom prst="rect">
            <a:avLst/>
          </a:prstGeom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3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di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931790"/>
            <a:ext cx="8580120" cy="1877568"/>
          </a:xfrm>
          <a:prstGeom prst="rect">
            <a:avLst/>
          </a:prstGeom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2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87" b="23979"/>
          <a:stretch/>
        </p:blipFill>
        <p:spPr bwMode="auto">
          <a:xfrm>
            <a:off x="291572" y="3003798"/>
            <a:ext cx="8578676" cy="18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6773" y="699542"/>
            <a:ext cx="8586840" cy="1152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6773" y="2427734"/>
            <a:ext cx="8586839" cy="57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6773" y="1851670"/>
            <a:ext cx="858768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59" b="14435"/>
          <a:stretch/>
        </p:blipFill>
        <p:spPr bwMode="auto">
          <a:xfrm>
            <a:off x="291571" y="3003798"/>
            <a:ext cx="8578675" cy="18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rcering_RGB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4400"/>
            <a:ext cx="2304000" cy="230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99542"/>
            <a:ext cx="7128792" cy="1238400"/>
          </a:xfrm>
        </p:spPr>
        <p:txBody>
          <a:bodyPr rIns="0" anchor="b" anchorCtr="0"/>
          <a:lstStyle>
            <a:lvl1pPr marL="0" indent="0">
              <a:lnSpc>
                <a:spcPts val="4535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039119"/>
            <a:ext cx="71287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="0" i="0"/>
            </a:lvl1pPr>
          </a:lstStyle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3" name="Picture 2" descr="Logo_100%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00" y="212400"/>
            <a:ext cx="1443600" cy="3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4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5656" y="4774530"/>
            <a:ext cx="300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van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552" y="4719290"/>
            <a:ext cx="50405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1" i="0" baseline="0">
                <a:solidFill>
                  <a:schemeClr val="accent1"/>
                </a:solidFill>
              </a:defRPr>
            </a:lvl1pPr>
          </a:lstStyle>
          <a:p>
            <a:fld id="{E7977A7E-F98F-C04A-BE79-D5F4F5635AE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4568400"/>
            <a:ext cx="914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57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7470" y="577314"/>
            <a:ext cx="9151470" cy="26624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275605"/>
            <a:ext cx="7452000" cy="31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1" name="Picture 10" descr="Logo_100%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4762800"/>
            <a:ext cx="1119600" cy="253061"/>
          </a:xfrm>
          <a:prstGeom prst="rect">
            <a:avLst/>
          </a:prstGeom>
        </p:spPr>
      </p:pic>
      <p:pic>
        <p:nvPicPr>
          <p:cNvPr id="14" name="Picture 13" descr="Arcering_RGB_PP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2000"/>
            <a:ext cx="2304000" cy="2304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7494"/>
            <a:ext cx="74888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72" r:id="rId4"/>
    <p:sldLayoutId id="2147483673" r:id="rId5"/>
    <p:sldLayoutId id="2147483674" r:id="rId6"/>
    <p:sldLayoutId id="2147483675" r:id="rId7"/>
    <p:sldLayoutId id="2147483665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71" r:id="rId14"/>
    <p:sldLayoutId id="2147483652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Tx/>
        <a:buNone/>
        <a:defRPr sz="1600" b="1" i="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Tx/>
        <a:buNone/>
        <a:defRPr sz="1400" baseline="0">
          <a:solidFill>
            <a:schemeClr val="tx1"/>
          </a:solidFill>
          <a:latin typeface="+mn-lt"/>
          <a:ea typeface="+mn-ea"/>
        </a:defRPr>
      </a:lvl2pPr>
      <a:lvl3pPr marL="144000" indent="-144000" algn="l" rtl="0" eaLnBrk="1" fontAlgn="base" hangingPunct="1">
        <a:lnSpc>
          <a:spcPts val="1800"/>
        </a:lnSpc>
        <a:spcBef>
          <a:spcPts val="400"/>
        </a:spcBef>
        <a:spcAft>
          <a:spcPct val="0"/>
        </a:spcAft>
        <a:buChar char="•"/>
        <a:defRPr sz="1400" baseline="0">
          <a:solidFill>
            <a:schemeClr val="tx1"/>
          </a:solidFill>
          <a:latin typeface="+mn-lt"/>
          <a:ea typeface="+mn-ea"/>
        </a:defRPr>
      </a:lvl3pPr>
      <a:lvl4pPr marL="144000" indent="144000" algn="l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 typeface="Arial"/>
        <a:buChar char="•"/>
        <a:defRPr sz="1400">
          <a:solidFill>
            <a:schemeClr val="tx1"/>
          </a:solidFill>
          <a:latin typeface="+mn-lt"/>
          <a:ea typeface="+mn-ea"/>
        </a:defRPr>
      </a:lvl4pPr>
      <a:lvl5pPr marL="0" indent="0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FontTx/>
        <a:buNone/>
        <a:defRPr sz="1000" baseline="0">
          <a:solidFill>
            <a:schemeClr val="bg1">
              <a:lumMod val="50000"/>
            </a:schemeClr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9552" y="1275605"/>
            <a:ext cx="8280920" cy="31294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Opening wethouder Annette Baerveldt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Hoe ver zijn we met:</a:t>
            </a:r>
          </a:p>
          <a:p>
            <a:pPr marL="429750" lvl="2" indent="-285750">
              <a:buFont typeface="Arial" panose="020B0604020202020204" pitchFamily="34" charset="0"/>
              <a:buChar char="•"/>
            </a:pPr>
            <a:r>
              <a:rPr lang="nl-NL" b="0" dirty="0" smtClean="0"/>
              <a:t>De </a:t>
            </a:r>
            <a:r>
              <a:rPr lang="nl-NL" b="0" dirty="0" err="1" smtClean="0"/>
              <a:t>energietransitie</a:t>
            </a:r>
            <a:r>
              <a:rPr lang="nl-NL" b="0" dirty="0" smtClean="0"/>
              <a:t> (</a:t>
            </a:r>
            <a:r>
              <a:rPr lang="nl-NL" b="0" dirty="0" smtClean="0"/>
              <a:t>Anne-Marie </a:t>
            </a:r>
            <a:r>
              <a:rPr lang="nl-NL" b="0" dirty="0" smtClean="0"/>
              <a:t>Niks &amp; Frank Jan Borst – gemeente Zaanstad)</a:t>
            </a:r>
          </a:p>
          <a:p>
            <a:pPr marL="429750" lvl="2" indent="-285750">
              <a:buFont typeface="Arial" panose="020B0604020202020204" pitchFamily="34" charset="0"/>
              <a:buChar char="•"/>
            </a:pPr>
            <a:r>
              <a:rPr lang="nl-NL" b="0" dirty="0" smtClean="0"/>
              <a:t>De circulaire stad (Rosemarie van Reisen &amp; Ronald de Vries – gemeente Zaanstad)</a:t>
            </a:r>
          </a:p>
          <a:p>
            <a:pPr marL="429750" lvl="2" indent="-285750">
              <a:buFont typeface="Arial" panose="020B0604020202020204" pitchFamily="34" charset="0"/>
              <a:buChar char="•"/>
            </a:pPr>
            <a:r>
              <a:rPr lang="nl-NL" b="0" dirty="0" smtClean="0"/>
              <a:t>Gezonde leefomgeving (Stan Geurts van Kessel &amp; Gijs Doeglas – gemeente Zaanstad)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Klimaatgesprekken (Anne </a:t>
            </a:r>
            <a:r>
              <a:rPr lang="nl-NL" dirty="0" err="1" smtClean="0"/>
              <a:t>Twilt</a:t>
            </a:r>
            <a:r>
              <a:rPr lang="nl-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Break-outrooms</a:t>
            </a:r>
          </a:p>
          <a:p>
            <a:pPr marL="4297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Energiezuinig (Ruud Sweering &amp; </a:t>
            </a:r>
            <a:r>
              <a:rPr lang="nl-NL" dirty="0" err="1" smtClean="0"/>
              <a:t>Jarka</a:t>
            </a:r>
            <a:r>
              <a:rPr lang="nl-NL" dirty="0" smtClean="0"/>
              <a:t> Plevier)</a:t>
            </a:r>
          </a:p>
          <a:p>
            <a:pPr marL="429750" lvl="2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Vergroenen</a:t>
            </a:r>
            <a:r>
              <a:rPr lang="nl-NL" dirty="0" smtClean="0"/>
              <a:t> (Danielle Schouten)</a:t>
            </a:r>
          </a:p>
          <a:p>
            <a:pPr marL="4297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Participatie (Louise Boelens)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Plenaire afsluiting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bijpraat- en inspiratiesessie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004032"/>
      </p:ext>
    </p:extLst>
  </p:cSld>
  <p:clrMapOvr>
    <a:masterClrMapping/>
  </p:clrMapOvr>
</p:sld>
</file>

<file path=ppt/theme/theme1.xml><?xml version="1.0" encoding="utf-8"?>
<a:theme xmlns:a="http://schemas.openxmlformats.org/drawingml/2006/main" name="Zaanstad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989992"/>
      </a:lt2>
      <a:accent1>
        <a:srgbClr val="1294BB"/>
      </a:accent1>
      <a:accent2>
        <a:srgbClr val="0C6079"/>
      </a:accent2>
      <a:accent3>
        <a:srgbClr val="777874"/>
      </a:accent3>
      <a:accent4>
        <a:srgbClr val="000000"/>
      </a:accent4>
      <a:accent5>
        <a:srgbClr val="AACFE0"/>
      </a:accent5>
      <a:accent6>
        <a:srgbClr val="006374"/>
      </a:accent6>
      <a:hlink>
        <a:srgbClr val="777874"/>
      </a:hlink>
      <a:folHlink>
        <a:srgbClr val="98999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7D6F70"/>
        </a:lt2>
        <a:accent1>
          <a:srgbClr val="00A5C7"/>
        </a:accent1>
        <a:accent2>
          <a:srgbClr val="006E81"/>
        </a:accent2>
        <a:accent3>
          <a:srgbClr val="FFFFFF"/>
        </a:accent3>
        <a:accent4>
          <a:srgbClr val="000000"/>
        </a:accent4>
        <a:accent5>
          <a:srgbClr val="AACFE0"/>
        </a:accent5>
        <a:accent6>
          <a:srgbClr val="006374"/>
        </a:accent6>
        <a:hlink>
          <a:srgbClr val="A8A9A3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Zaanstad.potx" id="{21F5A0AF-9AFB-48A0-BF9C-F5C3034C28BB}" vid="{80D4D3E5-6F0F-413B-9B6D-F823F771FB5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Zaanstad</Template>
  <TotalTime>144</TotalTime>
  <Words>82</Words>
  <Application>Microsoft Office PowerPoint</Application>
  <PresentationFormat>Diavoorstelling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ＭＳ Ｐゴシック</vt:lpstr>
      <vt:lpstr>Arial</vt:lpstr>
      <vt:lpstr>Zaanstad</vt:lpstr>
      <vt:lpstr>Programma bijpraat- en inspiratiesessie</vt:lpstr>
    </vt:vector>
  </TitlesOfParts>
  <Company>Gemeente Zaanstad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bijpraat- en inspiratiesessie</dc:title>
  <dc:creator>Duindam, José</dc:creator>
  <cp:lastModifiedBy>Diepen, Yolanda van</cp:lastModifiedBy>
  <cp:revision>7</cp:revision>
  <cp:lastPrinted>2015-12-08T09:20:43Z</cp:lastPrinted>
  <dcterms:created xsi:type="dcterms:W3CDTF">2022-02-02T11:47:58Z</dcterms:created>
  <dcterms:modified xsi:type="dcterms:W3CDTF">2022-02-02T17:21:32Z</dcterms:modified>
</cp:coreProperties>
</file>